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F8"/>
    <a:srgbClr val="6596B7"/>
    <a:srgbClr val="4698C7"/>
    <a:srgbClr val="EB5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23EF2-3BD9-4497-A2BC-81E94B2A9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527CA1-CF67-4437-9914-D333B8E6C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B477C-EBD4-49DE-A561-F60CF913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B04FD-122F-46A1-BD64-86ED2E08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A140AD-EF79-4D87-85E8-32B7306E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552AF-FBCA-4089-B6CB-3EA3E0DF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9EE31D-261A-417A-A635-D47943CB6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A109D8-E0B0-4ABA-8FBD-DEDF8E8A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D7929-CE92-487E-8A5F-04BAFF98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2C983-9EA4-4143-93CF-7C3C9B2F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1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655A9-F8EC-4932-9EEA-7F2707F97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ACA106-F0B1-4FFA-B8C5-9A7E5C709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1C8E0-1B7D-4938-A6D4-F691BE2A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93996B-6264-4C41-A214-AFE78F7D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8BDF8-8B14-4EDA-B49A-187AE30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9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CED13-85DF-4498-83E9-9191A183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0195A-17C3-4C43-B7FC-F987AF8E0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0E2B76-5224-4506-949B-01FC8A97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B6DDC-9A9B-4431-B916-4FC7458D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DA8DC-42CA-4185-BEB3-B445A8D3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2011E-57C0-41D5-8E64-E5BD0542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328559-FE69-442D-A5C2-5E8D43169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6081A-34AC-4BFD-8727-6D6F518C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60F50-535B-4899-9023-11637C99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EFD8B-588F-4854-8CBF-CEF162A5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09E6B-BA83-4382-808B-A7E02709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004B7-4CAF-4752-90B6-6D7C811A4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46C0C4-3DB3-48BA-8B6B-FF1BC6BDB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B169A5-AB8F-4260-B5A4-3357749D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0C22AF-9191-4B3E-AAF7-C01E8428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1203D-0EFC-47CE-9F4A-851B9FBD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6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57AA5-52F2-4EFE-9ADA-F6359CAA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52F4C8-39EC-4ABB-B9F6-DC2AA6CE7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BAEEB0-3A68-4125-B38B-5F960F440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B541DB-C00E-4D54-8F5E-6B3EE0769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C6237-914B-4C95-B782-23F831382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2BB129-1C7C-41B2-BEE4-08D36AF4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51D213-3854-43B6-97A7-FBC2FB35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1D6323-7E4D-407A-BF44-98D729BF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4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7389F-86E1-4B64-9BF2-D889D413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2FAA0A-B1F1-4B74-BE05-D0B6FD47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5C2D7D-B54F-43A8-8093-F19C4873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B2F2E1-E7C6-46BE-ABCC-B7FCE78C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AAC928-558E-4DDB-87F6-999974C4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E29D55-099A-4D0F-BBE8-EAD8FA6C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844A76-A406-4F5C-AA47-74242ACD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1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FA9E2-5299-4DD4-92BE-E9945A2C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3EC4C-2E7B-4C97-A4E5-AA02266D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36FA2F-D0E7-4E86-9689-4A1E4DF84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EAD214-4635-4DFE-83E2-ECB33CB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A8383E-91A0-4644-A0F0-6B500265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8E6E45-F505-4605-B834-889CBCB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7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08FF4-DDB1-466B-90B5-5D12D8B7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AA8C50-EF2A-4283-A73A-DD7D04DCB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277FAD-6C30-40BF-A3B5-438EFBD1C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2FA0A2-0FCF-4634-8051-F0949F28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EE144B-FF09-4A87-8E43-3AF0A9A2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1B28CC-732C-4958-9B93-13FA6182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0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9F7BD-51DB-4419-84AF-A7B12761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2B18B4-256C-49C9-8B98-003D3AE66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1F377-E1A8-4E05-8106-B8925E88E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EBB8-DAAF-480A-8A9C-649ACE57F3AE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D3DA4-92B3-4DFF-9452-0E6F7306C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8779D-8A7B-46A4-BD15-FFBDCE9BC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9369-8A19-41FD-A749-92560A6EF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7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3AD0B-6EBC-465A-90D7-F97FDECA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756" y="611981"/>
            <a:ext cx="4146712" cy="986590"/>
          </a:xfrm>
          <a:solidFill>
            <a:schemeClr val="bg1"/>
          </a:solidFill>
          <a:ln>
            <a:solidFill>
              <a:srgbClr val="4698C7"/>
            </a:solidFill>
          </a:ln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EB5D5C"/>
                </a:solidFill>
              </a:rPr>
              <a:t/>
            </a:r>
            <a:br>
              <a:rPr lang="ru-RU" sz="2700" b="1" dirty="0">
                <a:solidFill>
                  <a:srgbClr val="EB5D5C"/>
                </a:solidFill>
              </a:rPr>
            </a:br>
            <a:r>
              <a:rPr lang="ru-RU" sz="2700" b="1" dirty="0">
                <a:solidFill>
                  <a:srgbClr val="EB5D5C"/>
                </a:solidFill>
              </a:rPr>
              <a:t/>
            </a:r>
            <a:br>
              <a:rPr lang="ru-RU" sz="2700" b="1" dirty="0">
                <a:solidFill>
                  <a:srgbClr val="EB5D5C"/>
                </a:solidFill>
              </a:rPr>
            </a:br>
            <a:r>
              <a:rPr lang="ru-RU" sz="2700" b="1" dirty="0">
                <a:solidFill>
                  <a:srgbClr val="EB5D5C"/>
                </a:solidFill>
              </a:rPr>
              <a:t/>
            </a:r>
            <a:br>
              <a:rPr lang="ru-RU" sz="2700" b="1" dirty="0">
                <a:solidFill>
                  <a:srgbClr val="EB5D5C"/>
                </a:solidFill>
              </a:rPr>
            </a:br>
            <a:r>
              <a:rPr lang="ru-RU" sz="3600" b="1" dirty="0">
                <a:solidFill>
                  <a:srgbClr val="EB5D5C"/>
                </a:solidFill>
              </a:rPr>
              <a:t>Конституция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>
                <a:solidFill>
                  <a:srgbClr val="4698C7"/>
                </a:solidFill>
              </a:rPr>
              <a:t>Российской Федерации для детей </a:t>
            </a:r>
            <a:br>
              <a:rPr lang="ru-RU" sz="1800" b="1" dirty="0">
                <a:solidFill>
                  <a:srgbClr val="4698C7"/>
                </a:solidFill>
              </a:rPr>
            </a:br>
            <a:r>
              <a:rPr lang="ru-RU" sz="1800" b="1" dirty="0">
                <a:solidFill>
                  <a:srgbClr val="4698C7"/>
                </a:solidFill>
              </a:rPr>
              <a:t>с поправками 2020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D54DB0-6480-49EF-A6DF-1B3823C6E2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484" y="-6517"/>
            <a:ext cx="143147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0CA350-9769-4E1F-9411-9A69E7D550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140" y="4604311"/>
            <a:ext cx="1638908" cy="201667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E60C7CAD-9596-4529-86CC-7614C699C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34418"/>
              </p:ext>
            </p:extLst>
          </p:nvPr>
        </p:nvGraphicFramePr>
        <p:xfrm>
          <a:off x="5628728" y="4952770"/>
          <a:ext cx="23431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3309431377"/>
                    </a:ext>
                  </a:extLst>
                </a:gridCol>
              </a:tblGrid>
              <a:tr h="267486">
                <a:tc>
                  <a:txBody>
                    <a:bodyPr/>
                    <a:lstStyle/>
                    <a:p>
                      <a:r>
                        <a:rPr lang="ru-RU" sz="1200" dirty="0"/>
                        <a:t>Тех. параметры</a:t>
                      </a:r>
                    </a:p>
                  </a:txBody>
                  <a:tcPr>
                    <a:solidFill>
                      <a:srgbClr val="4698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5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ISBN</a:t>
                      </a:r>
                      <a:r>
                        <a:rPr lang="ru-RU" sz="1200" dirty="0"/>
                        <a:t> 978-5-17-127423-8.</a:t>
                      </a:r>
                    </a:p>
                    <a:p>
                      <a:r>
                        <a:rPr lang="ru-RU" sz="1200" dirty="0"/>
                        <a:t>Переплёт 7бц</a:t>
                      </a:r>
                      <a:r>
                        <a:rPr lang="en-US" sz="1200" dirty="0"/>
                        <a:t>  70x90/16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Бумага</a:t>
                      </a:r>
                      <a:r>
                        <a:rPr lang="en-US" sz="1200" dirty="0"/>
                        <a:t>  </a:t>
                      </a:r>
                      <a:r>
                        <a:rPr lang="ru-RU" sz="1200" dirty="0" smtClean="0"/>
                        <a:t>Офсетная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50270"/>
                  </a:ext>
                </a:extLst>
              </a:tr>
            </a:tbl>
          </a:graphicData>
        </a:graphic>
      </p:graphicFrame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9C6D7ED2-6C0A-4270-A831-EB2D86C8F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346"/>
              </p:ext>
            </p:extLst>
          </p:nvPr>
        </p:nvGraphicFramePr>
        <p:xfrm>
          <a:off x="8038683" y="5409970"/>
          <a:ext cx="95558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586">
                  <a:extLst>
                    <a:ext uri="{9D8B030D-6E8A-4147-A177-3AD203B41FA5}">
                      <a16:colId xmlns:a16="http://schemas.microsoft.com/office/drawing/2014/main" val="3309431377"/>
                    </a:ext>
                  </a:extLst>
                </a:gridCol>
              </a:tblGrid>
              <a:tr h="127112">
                <a:tc>
                  <a:txBody>
                    <a:bodyPr/>
                    <a:lstStyle/>
                    <a:p>
                      <a:r>
                        <a:rPr lang="ru-RU" sz="1200" dirty="0"/>
                        <a:t>Прайс</a:t>
                      </a:r>
                    </a:p>
                  </a:txBody>
                  <a:tcPr>
                    <a:solidFill>
                      <a:srgbClr val="4698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56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353,</a:t>
                      </a:r>
                      <a:r>
                        <a:rPr lang="en-US" baseline="0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50270"/>
                  </a:ext>
                </a:extLst>
              </a:tr>
            </a:tbl>
          </a:graphicData>
        </a:graphic>
      </p:graphicFrame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41EE94EA-25C2-425F-866E-0EB006A12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6005" y="1598571"/>
            <a:ext cx="4707732" cy="2955483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ru-RU" sz="1400" dirty="0"/>
              <a:t>Книга кратко, доходчиво и занимательно рассказывает детям о демократическом институте президентства, о символах и атрибутах нашего государства, представляя элементарные базовые знания об основных поправках, которые коснулись главы 3—8 основного документа (о федеративном устройстве, президенте, парламенте, правительстве, судебной власти и прокуратуре, местном самоуправлении).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D8D0389-1204-4B98-9F53-939880B8AF7B}"/>
              </a:ext>
            </a:extLst>
          </p:cNvPr>
          <p:cNvSpPr txBox="1">
            <a:spLocks/>
          </p:cNvSpPr>
          <p:nvPr/>
        </p:nvSpPr>
        <p:spPr>
          <a:xfrm>
            <a:off x="5288756" y="352202"/>
            <a:ext cx="4146712" cy="169294"/>
          </a:xfrm>
          <a:prstGeom prst="rect">
            <a:avLst/>
          </a:prstGeom>
          <a:solidFill>
            <a:srgbClr val="4698C7"/>
          </a:solidFill>
          <a:ln>
            <a:solidFill>
              <a:srgbClr val="4698C7"/>
            </a:solidFill>
          </a:ln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4698C7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04A864-0DB1-4285-9909-E2C5DBD46D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90" y="4984251"/>
            <a:ext cx="2114566" cy="15366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DFEED3-341B-47A8-9B39-ACB30B13D2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0" y="-6517"/>
            <a:ext cx="449705" cy="685800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9920D54-7EAB-4328-8170-0244C102F0A0}"/>
              </a:ext>
            </a:extLst>
          </p:cNvPr>
          <p:cNvSpPr/>
          <p:nvPr/>
        </p:nvSpPr>
        <p:spPr>
          <a:xfrm>
            <a:off x="4709389" y="197380"/>
            <a:ext cx="36000" cy="5757863"/>
          </a:xfrm>
          <a:prstGeom prst="rect">
            <a:avLst/>
          </a:prstGeom>
          <a:solidFill>
            <a:srgbClr val="E4F0F8"/>
          </a:solidFill>
          <a:ln>
            <a:solidFill>
              <a:srgbClr val="E4F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698C7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3D0A39-684C-4BF7-AF74-E978C9CD55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64" y="143120"/>
            <a:ext cx="4650336" cy="46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D4ACAC-79C4-48A3-89D2-A8990C3773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52" y="835819"/>
            <a:ext cx="4171628" cy="5750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69FD1E-C8FE-4723-B1B0-DC72388087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563" y="271462"/>
            <a:ext cx="1057275" cy="6865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02C0BD-6C82-4964-97EE-4CF195B978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880" y="5157193"/>
            <a:ext cx="1493045" cy="16013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724CB1-12DD-4D4D-8D78-E28E84B2F7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543" y="156767"/>
            <a:ext cx="2345531" cy="1143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4430761-54F8-48C0-9269-8650B9A8CBDA}"/>
              </a:ext>
            </a:extLst>
          </p:cNvPr>
          <p:cNvSpPr txBox="1">
            <a:spLocks/>
          </p:cNvSpPr>
          <p:nvPr/>
        </p:nvSpPr>
        <p:spPr>
          <a:xfrm>
            <a:off x="5441925" y="958055"/>
            <a:ext cx="2500556" cy="555354"/>
          </a:xfrm>
          <a:prstGeom prst="rect">
            <a:avLst/>
          </a:prstGeom>
          <a:solidFill>
            <a:schemeClr val="bg1"/>
          </a:solidFill>
          <a:ln>
            <a:solidFill>
              <a:srgbClr val="4698C7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700" b="1" dirty="0">
                <a:solidFill>
                  <a:srgbClr val="EB5D5C"/>
                </a:solidFill>
              </a:rPr>
              <a:t/>
            </a:r>
            <a:br>
              <a:rPr lang="ru-RU" sz="2700" b="1" dirty="0">
                <a:solidFill>
                  <a:srgbClr val="EB5D5C"/>
                </a:solidFill>
              </a:rPr>
            </a:br>
            <a:r>
              <a:rPr lang="ru-RU" sz="8000" b="1" dirty="0">
                <a:solidFill>
                  <a:srgbClr val="EB5D5C"/>
                </a:solidFill>
              </a:rPr>
              <a:t>Полистайте книгу</a:t>
            </a:r>
            <a:endParaRPr lang="ru-RU" sz="8000" b="1" dirty="0">
              <a:solidFill>
                <a:srgbClr val="4698C7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8D67ACA-2CB8-436F-AE03-A9A42586A369}"/>
              </a:ext>
            </a:extLst>
          </p:cNvPr>
          <p:cNvSpPr txBox="1">
            <a:spLocks/>
          </p:cNvSpPr>
          <p:nvPr/>
        </p:nvSpPr>
        <p:spPr>
          <a:xfrm>
            <a:off x="5441925" y="712714"/>
            <a:ext cx="2500556" cy="176707"/>
          </a:xfrm>
          <a:prstGeom prst="rect">
            <a:avLst/>
          </a:prstGeom>
          <a:solidFill>
            <a:srgbClr val="4698C7"/>
          </a:solidFill>
          <a:ln>
            <a:solidFill>
              <a:srgbClr val="4698C7"/>
            </a:solidFill>
          </a:ln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4698C7"/>
              </a:solidFill>
            </a:endParaRPr>
          </a:p>
        </p:txBody>
      </p:sp>
      <p:pic>
        <p:nvPicPr>
          <p:cNvPr id="3" name="Презентация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41926" y="1606550"/>
            <a:ext cx="6472984" cy="4201385"/>
          </a:xfrm>
        </p:spPr>
      </p:pic>
    </p:spTree>
    <p:extLst>
      <p:ext uri="{BB962C8B-B14F-4D97-AF65-F5344CB8AC3E}">
        <p14:creationId xmlns:p14="http://schemas.microsoft.com/office/powerpoint/2010/main" val="26962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83</Words>
  <Application>Microsoft Office PowerPoint</Application>
  <PresentationFormat>Широкоэкранный</PresentationFormat>
  <Paragraphs>9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   Конституция  Российской Федерации для детей  с поправками 2020 года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Савельева</dc:creator>
  <cp:lastModifiedBy>Стеллиферовская Наталья Васильевна</cp:lastModifiedBy>
  <cp:revision>19</cp:revision>
  <dcterms:created xsi:type="dcterms:W3CDTF">2020-06-22T09:32:09Z</dcterms:created>
  <dcterms:modified xsi:type="dcterms:W3CDTF">2020-07-06T06:51:04Z</dcterms:modified>
</cp:coreProperties>
</file>